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7"/>
    <p:restoredTop sz="94676"/>
  </p:normalViewPr>
  <p:slideViewPr>
    <p:cSldViewPr snapToGrid="0">
      <p:cViewPr varScale="1">
        <p:scale>
          <a:sx n="91" d="100"/>
          <a:sy n="91" d="100"/>
        </p:scale>
        <p:origin x="20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2.jp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07666-E942-2991-89BF-2728AA03D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BA2224-A731-16D5-2799-C86EB8E161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DFE05-5363-F9D6-DA80-F4CDC926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B76F6-4E97-389D-8A24-7BBDF1637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FA5C7-8230-4D54-ABD5-F5BC35D97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3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2E691-51DC-CDF0-832A-5BBA8683A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175F6-FD7C-B5F8-D4B4-7485F39667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3DDBD-41F8-3C3A-7E4F-D70F3F266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CD178-6355-2167-DE34-A8CAC437E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E9C25-8D57-38A6-A3A1-D6B91B5F9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93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5033F5-5C58-384A-249D-4B3D0B6DA3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7DA1F-E727-1137-2BC9-8D21E9E59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62EC4-DD4F-ECF1-A6CF-773AD51A4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DAD2D-6620-748D-DA26-3A14B8EC0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51EA2-B4D1-27BE-F61F-5B545655D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80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CBF0F-C141-7D9C-D260-3E0EB8881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3BF74-8085-F2A9-2D10-C70F13520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2C3C-1D44-6752-8E0B-4550DF698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9611B-C2A7-F770-5549-90174058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A46D6-4A73-FE03-C808-ECB416EA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4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DDA58-DE32-EC29-78D0-A3214EFE1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D80CF-F16D-6BF1-2CD1-96E684992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8ACB7-3085-7BB4-7EDD-A34669D46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98260-4878-6243-724C-AE4CBB41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F34DB-4288-7A71-6852-D3C6A0EE7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9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B2A7D-E953-7955-A45D-B266812E9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FDA08-859A-A613-8C63-AF082E839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785CBF-DD9F-642B-E3B2-FCB4BB87C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38A82-D69B-9A75-45D3-DE3299D71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6DF36-3159-5EBB-CD95-AD9E20570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A6346-1285-7952-B2C5-70387C4C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354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DCCAB-23AA-8D12-1112-1B3EA154D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5B37EF-7A0D-88AF-A686-EE0AD98E7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AEC594-EC36-93DF-D96F-A051F5B2D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8C7E9-F516-B0F3-72CA-65F457BA52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4A282-6364-B12A-E349-DD1A6F7AD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4C4AB9-C346-FBD5-5E4F-51B08C0EE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4972E5-3AAC-6620-42C2-4695C1901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80ECF2-CCE0-0ECD-7F5D-644863B53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56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6536D-CB9E-6C5C-3F89-A0C0AB4B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2D4F4D-2A64-82E5-6313-E569ECAED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73432-3CC5-0D8A-73F6-A11F22284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E5F6AC-F0F9-AB07-16F6-6D6ED473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35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473F66-78C5-8106-224C-297A8A9B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BDCCDF-2C4E-0542-1210-BFB15BEED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B9185-FBD4-D23F-C286-9D86BC41D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0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F3532-893E-B56D-59CD-3FB2D67A2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53D46-F5B2-9CAD-1245-C9D1EBC85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E5D4F8-E775-7066-7B5C-CEE7A020F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429D2-E756-7662-8605-B53BDAEE8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5BF61-BDA0-C904-2D2E-844AEB44F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2E8C95-9D97-599B-A83E-47608D2EB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98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3987D-2C10-9190-6ABA-1A141FE3D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C8D6CB-B989-A693-B684-301E354910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27E3DB-782D-EA7A-5C6E-04FD31560D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68834B-502B-D665-9008-50452982B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B657D-5865-5661-E0F1-40A96B5ED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C8D42-882D-C3DA-E88D-BEFAF35C9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53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2D67D3-7AE0-A94E-A011-F8F41274E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83D59-9884-F5C4-B4A3-EAEDC3DF0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9577B-15D0-F90F-24B7-2403D56335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6656E1-16AE-B44E-8185-62FABA3229DA}" type="datetimeFigureOut">
              <a:rPr lang="en-US" smtClean="0"/>
              <a:t>1/17/26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D6C86A-4563-5012-9774-2BCEC2D427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D580E-E3B9-09D6-369D-DB95A73E02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048622-0EA8-1E45-9F2D-FB3D61C7A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49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mera on a tripod&#10;&#10;AI-generated content may be incorrect.">
            <a:extLst>
              <a:ext uri="{FF2B5EF4-FFF2-40B4-BE49-F238E27FC236}">
                <a16:creationId xmlns:a16="http://schemas.microsoft.com/office/drawing/2014/main" id="{CC780EBF-9B08-F5F0-5EE3-93148CB028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738"/>
          <a:stretch>
            <a:fillRect/>
          </a:stretch>
        </p:blipFill>
        <p:spPr>
          <a:xfrm>
            <a:off x="0" y="0"/>
            <a:ext cx="5962606" cy="6858000"/>
          </a:xfrm>
          <a:prstGeom prst="rect">
            <a:avLst/>
          </a:prstGeom>
        </p:spPr>
      </p:pic>
      <p:pic>
        <p:nvPicPr>
          <p:cNvPr id="7" name="Picture 6" descr="A camera on a pole&#10;&#10;AI-generated content may be incorrect.">
            <a:extLst>
              <a:ext uri="{FF2B5EF4-FFF2-40B4-BE49-F238E27FC236}">
                <a16:creationId xmlns:a16="http://schemas.microsoft.com/office/drawing/2014/main" id="{88A23D18-66A5-64C2-E394-C5FFE527EC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3737"/>
          <a:stretch>
            <a:fillRect/>
          </a:stretch>
        </p:blipFill>
        <p:spPr>
          <a:xfrm>
            <a:off x="6229395" y="0"/>
            <a:ext cx="59626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814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548CEEF-DB62-FAD3-592E-4188877F8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61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2731" t="29242" r="23556" b="6980"/>
          <a:stretch>
            <a:fillRect/>
          </a:stretch>
        </p:blipFill>
        <p:spPr>
          <a:xfrm>
            <a:off x="0" y="-6929"/>
            <a:ext cx="12192000" cy="6864929"/>
          </a:xfrm>
        </p:spPr>
      </p:pic>
      <p:pic>
        <p:nvPicPr>
          <p:cNvPr id="6" name="Picture 5" descr="A camera on a tripod&#10;&#10;AI-generated content may be incorrect.">
            <a:extLst>
              <a:ext uri="{FF2B5EF4-FFF2-40B4-BE49-F238E27FC236}">
                <a16:creationId xmlns:a16="http://schemas.microsoft.com/office/drawing/2014/main" id="{8C6044A3-C38A-FF5C-E9A2-8AF916CA37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086" t="15829" r="33799" b="20738"/>
          <a:stretch>
            <a:fillRect/>
          </a:stretch>
        </p:blipFill>
        <p:spPr>
          <a:xfrm flipH="1">
            <a:off x="0" y="0"/>
            <a:ext cx="4473525" cy="686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64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6B76D-13D1-A586-C000-2216633FB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8653_DC850CFE-192B-46BF-82D9-3003B55C93B5.mp4">
            <a:hlinkClick r:id="" action="ppaction://media"/>
            <a:extLst>
              <a:ext uri="{FF2B5EF4-FFF2-40B4-BE49-F238E27FC236}">
                <a16:creationId xmlns:a16="http://schemas.microsoft.com/office/drawing/2014/main" id="{3EC3344B-F307-43F3-60C7-33FE74D6356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6233.3059"/>
                </p14:media>
              </p:ext>
            </p:extLst>
          </p:nvPr>
        </p:nvPicPr>
        <p:blipFill>
          <a:blip r:embed="rId4">
            <a:lum contrast="40000"/>
          </a:blip>
          <a:srcRect l="11429" t="22572" r="23499" b="12357"/>
          <a:stretch>
            <a:fillRect/>
          </a:stretch>
        </p:blipFill>
        <p:spPr>
          <a:xfrm>
            <a:off x="0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574429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0F64E-7D63-532A-B8FD-5958FC5F5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196B9FA-F255-F792-168C-818DBCE9B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61000"/>
                    </a14:imgEffect>
                    <a14:imgEffect>
                      <a14:brightnessContrast bright="-3000" contrast="12000"/>
                    </a14:imgEffect>
                  </a14:imgLayer>
                </a14:imgProps>
              </a:ext>
            </a:extLst>
          </a:blip>
          <a:srcRect l="12731" t="29242" r="23556" b="6980"/>
          <a:stretch>
            <a:fillRect/>
          </a:stretch>
        </p:blipFill>
        <p:spPr>
          <a:xfrm>
            <a:off x="4108293" y="752727"/>
            <a:ext cx="7844556" cy="4417021"/>
          </a:xfrm>
        </p:spPr>
      </p:pic>
      <p:pic>
        <p:nvPicPr>
          <p:cNvPr id="6" name="Picture 5" descr="A camera on a tripod&#10;&#10;AI-generated content may be incorrect.">
            <a:extLst>
              <a:ext uri="{FF2B5EF4-FFF2-40B4-BE49-F238E27FC236}">
                <a16:creationId xmlns:a16="http://schemas.microsoft.com/office/drawing/2014/main" id="{6A8ABDC0-5F97-07F7-C70F-0847CBF8E46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577" t="15829" r="27040" b="20738"/>
          <a:stretch>
            <a:fillRect/>
          </a:stretch>
        </p:blipFill>
        <p:spPr>
          <a:xfrm flipH="1">
            <a:off x="239151" y="752727"/>
            <a:ext cx="3519055" cy="441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60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Macintosh PowerPoint</Application>
  <PresentationFormat>Widescreen</PresentationFormat>
  <Paragraphs>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Bhuyan, Zubin</dc:creator>
  <cp:lastModifiedBy>Bhuyan, Zubin</cp:lastModifiedBy>
  <cp:revision>5</cp:revision>
  <dcterms:created xsi:type="dcterms:W3CDTF">2026-01-17T07:03:25Z</dcterms:created>
  <dcterms:modified xsi:type="dcterms:W3CDTF">2026-01-17T08:47:30Z</dcterms:modified>
</cp:coreProperties>
</file>

<file path=docProps/thumbnail.jpeg>
</file>